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>
        <p:scale>
          <a:sx n="107" d="100"/>
          <a:sy n="107" d="100"/>
        </p:scale>
        <p:origin x="-318" y="6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18A4D41-B612-4F6D-9BE2-D24892E5F185}" type="datetimeFigureOut">
              <a:rPr lang="en-US" smtClean="0"/>
              <a:t>10/28/2012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56164D0-BAD1-4407-806E-E159F552122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8A4D41-B612-4F6D-9BE2-D24892E5F185}" type="datetimeFigureOut">
              <a:rPr lang="en-US" smtClean="0"/>
              <a:t>10/28/2012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6164D0-BAD1-4407-806E-E159F55212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18A4D41-B612-4F6D-9BE2-D24892E5F185}" type="datetimeFigureOut">
              <a:rPr lang="en-US" smtClean="0"/>
              <a:t>10/28/2012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56164D0-BAD1-4407-806E-E159F55212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8A4D41-B612-4F6D-9BE2-D24892E5F185}" type="datetimeFigureOut">
              <a:rPr lang="en-US" smtClean="0"/>
              <a:t>10/28/2012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6164D0-BAD1-4407-806E-E159F55212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18A4D41-B612-4F6D-9BE2-D24892E5F185}" type="datetimeFigureOut">
              <a:rPr lang="en-US" smtClean="0"/>
              <a:t>10/28/2012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56164D0-BAD1-4407-806E-E159F552122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8A4D41-B612-4F6D-9BE2-D24892E5F185}" type="datetimeFigureOut">
              <a:rPr lang="en-US" smtClean="0"/>
              <a:t>10/28/2012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6164D0-BAD1-4407-806E-E159F55212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8A4D41-B612-4F6D-9BE2-D24892E5F185}" type="datetimeFigureOut">
              <a:rPr lang="en-US" smtClean="0"/>
              <a:t>10/28/2012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6164D0-BAD1-4407-806E-E159F55212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8A4D41-B612-4F6D-9BE2-D24892E5F185}" type="datetimeFigureOut">
              <a:rPr lang="en-US" smtClean="0"/>
              <a:t>10/28/2012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6164D0-BAD1-4407-806E-E159F55212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18A4D41-B612-4F6D-9BE2-D24892E5F185}" type="datetimeFigureOut">
              <a:rPr lang="en-US" smtClean="0"/>
              <a:t>10/28/2012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6164D0-BAD1-4407-806E-E159F55212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8A4D41-B612-4F6D-9BE2-D24892E5F185}" type="datetimeFigureOut">
              <a:rPr lang="en-US" smtClean="0"/>
              <a:t>10/28/2012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6164D0-BAD1-4407-806E-E159F55212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8A4D41-B612-4F6D-9BE2-D24892E5F185}" type="datetimeFigureOut">
              <a:rPr lang="en-US" smtClean="0"/>
              <a:t>10/28/2012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6164D0-BAD1-4407-806E-E159F552122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18A4D41-B612-4F6D-9BE2-D24892E5F185}" type="datetimeFigureOut">
              <a:rPr lang="en-US" smtClean="0"/>
              <a:t>10/28/2012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56164D0-BAD1-4407-806E-E159F552122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/>
                </a:solidFill>
              </a:rPr>
              <a:t>Maui-Kahului, Hawaii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2800" y="3505200"/>
            <a:ext cx="5114778" cy="1101248"/>
          </a:xfrm>
        </p:spPr>
        <p:txBody>
          <a:bodyPr/>
          <a:lstStyle/>
          <a:p>
            <a:endParaRPr lang="en-US" dirty="0">
              <a:solidFill>
                <a:schemeClr val="accent5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429000"/>
            <a:ext cx="3293244" cy="2544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52400"/>
            <a:ext cx="26955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449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chemeClr val="accent4"/>
                </a:solidFill>
              </a:rPr>
              <a:t>Flight </a:t>
            </a:r>
            <a:r>
              <a:rPr lang="en-US" b="0" u="sng" dirty="0" smtClean="0">
                <a:solidFill>
                  <a:schemeClr val="accent4"/>
                </a:solidFill>
              </a:rPr>
              <a:t>Inf</a:t>
            </a:r>
            <a:r>
              <a:rPr lang="en-US" b="0" u="sng" dirty="0">
                <a:solidFill>
                  <a:schemeClr val="accent4"/>
                </a:solidFill>
              </a:rPr>
              <a:t>o</a:t>
            </a:r>
            <a:r>
              <a:rPr lang="en-US" b="0" u="sng" dirty="0" smtClean="0">
                <a:solidFill>
                  <a:schemeClr val="accent4"/>
                </a:solidFill>
              </a:rPr>
              <a:t>rmation</a:t>
            </a:r>
            <a:endParaRPr lang="en-US" b="0" u="sng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5096184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en-US" sz="3400" u="sng" dirty="0" smtClean="0">
                <a:solidFill>
                  <a:schemeClr val="tx2"/>
                </a:solidFill>
              </a:rPr>
              <a:t>Departure from Edmonton International to Maui-Kahului on Sunday, Oct 21</a:t>
            </a:r>
          </a:p>
          <a:p>
            <a:pPr>
              <a:buFont typeface="Arial" pitchFamily="34" charset="0"/>
              <a:buChar char="•"/>
            </a:pPr>
            <a:r>
              <a:rPr lang="en-US" sz="3400" dirty="0" smtClean="0">
                <a:solidFill>
                  <a:schemeClr val="tx2"/>
                </a:solidFill>
              </a:rPr>
              <a:t>Airplane- West Jet                         </a:t>
            </a:r>
            <a:endParaRPr lang="en-US" sz="34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3400" dirty="0" smtClean="0">
                <a:solidFill>
                  <a:schemeClr val="tx2"/>
                </a:solidFill>
              </a:rPr>
              <a:t>1. Edmonton-International- Departs </a:t>
            </a:r>
          </a:p>
          <a:p>
            <a:pPr marL="0" indent="0">
              <a:buNone/>
            </a:pPr>
            <a:r>
              <a:rPr lang="en-US" sz="3400" dirty="0">
                <a:solidFill>
                  <a:schemeClr val="tx2"/>
                </a:solidFill>
              </a:rPr>
              <a:t>	</a:t>
            </a:r>
            <a:r>
              <a:rPr lang="en-US" sz="3400" dirty="0" smtClean="0">
                <a:solidFill>
                  <a:schemeClr val="tx2"/>
                </a:solidFill>
              </a:rPr>
              <a:t>	(YEG)                        </a:t>
            </a:r>
          </a:p>
          <a:p>
            <a:pPr marL="0" indent="0">
              <a:buNone/>
            </a:pPr>
            <a:r>
              <a:rPr lang="en-US" sz="3400" dirty="0">
                <a:solidFill>
                  <a:schemeClr val="tx2"/>
                </a:solidFill>
              </a:rPr>
              <a:t>	</a:t>
            </a:r>
            <a:r>
              <a:rPr lang="en-US" sz="3400" dirty="0" smtClean="0">
                <a:solidFill>
                  <a:schemeClr val="tx2"/>
                </a:solidFill>
              </a:rPr>
              <a:t>         01:45 PM</a:t>
            </a:r>
          </a:p>
          <a:p>
            <a:pPr marL="0" indent="0">
              <a:buNone/>
            </a:pPr>
            <a:r>
              <a:rPr lang="en-US" sz="3400" dirty="0" smtClean="0">
                <a:solidFill>
                  <a:schemeClr val="tx2"/>
                </a:solidFill>
              </a:rPr>
              <a:t>2. Vancouver (YVR)-Arrives</a:t>
            </a:r>
          </a:p>
          <a:p>
            <a:pPr marL="0" indent="0">
              <a:buNone/>
            </a:pPr>
            <a:r>
              <a:rPr lang="en-US" sz="3400" dirty="0">
                <a:solidFill>
                  <a:schemeClr val="tx2"/>
                </a:solidFill>
              </a:rPr>
              <a:t>	</a:t>
            </a:r>
            <a:r>
              <a:rPr lang="en-US" sz="3400" dirty="0" smtClean="0">
                <a:solidFill>
                  <a:schemeClr val="tx2"/>
                </a:solidFill>
              </a:rPr>
              <a:t>          02:19 PM           </a:t>
            </a:r>
          </a:p>
          <a:p>
            <a:pPr marL="0" indent="0">
              <a:buNone/>
            </a:pPr>
            <a:r>
              <a:rPr lang="en-US" sz="3400" dirty="0" smtClean="0">
                <a:solidFill>
                  <a:schemeClr val="tx2"/>
                </a:solidFill>
              </a:rPr>
              <a:t>3. Vancouver (YVR)-Departs</a:t>
            </a:r>
          </a:p>
          <a:p>
            <a:pPr marL="0" indent="0">
              <a:buNone/>
            </a:pPr>
            <a:r>
              <a:rPr lang="en-US" sz="3400" dirty="0">
                <a:solidFill>
                  <a:schemeClr val="tx2"/>
                </a:solidFill>
              </a:rPr>
              <a:t>	 </a:t>
            </a:r>
            <a:r>
              <a:rPr lang="en-US" sz="3400" dirty="0" smtClean="0">
                <a:solidFill>
                  <a:schemeClr val="tx2"/>
                </a:solidFill>
              </a:rPr>
              <a:t>        06:35 PM</a:t>
            </a:r>
          </a:p>
          <a:p>
            <a:pPr marL="0" indent="0">
              <a:buNone/>
            </a:pPr>
            <a:r>
              <a:rPr lang="en-US" sz="3400" dirty="0" smtClean="0">
                <a:solidFill>
                  <a:schemeClr val="tx2"/>
                </a:solidFill>
              </a:rPr>
              <a:t>4. Maui-Kahului (Main)-Arrives</a:t>
            </a:r>
          </a:p>
          <a:p>
            <a:pPr marL="0" indent="0">
              <a:buNone/>
            </a:pPr>
            <a:r>
              <a:rPr lang="en-US" sz="3400" dirty="0" smtClean="0">
                <a:solidFill>
                  <a:schemeClr val="tx2"/>
                </a:solidFill>
              </a:rPr>
              <a:t>                   (OGG)</a:t>
            </a:r>
          </a:p>
          <a:p>
            <a:pPr marL="0" indent="0">
              <a:buNone/>
            </a:pPr>
            <a:r>
              <a:rPr lang="en-US" sz="3400" dirty="0">
                <a:solidFill>
                  <a:schemeClr val="tx2"/>
                </a:solidFill>
              </a:rPr>
              <a:t>	</a:t>
            </a:r>
            <a:r>
              <a:rPr lang="en-US" sz="3400" dirty="0" smtClean="0">
                <a:solidFill>
                  <a:schemeClr val="tx2"/>
                </a:solidFill>
              </a:rPr>
              <a:t>         09:45 PM</a:t>
            </a:r>
          </a:p>
          <a:p>
            <a:pPr marL="0" indent="0">
              <a:buNone/>
            </a:pPr>
            <a:r>
              <a:rPr lang="en-US" sz="3400" dirty="0">
                <a:solidFill>
                  <a:schemeClr val="tx2"/>
                </a:solidFill>
              </a:rPr>
              <a:t>0</a:t>
            </a:r>
            <a:r>
              <a:rPr lang="en-US" sz="3400" dirty="0" smtClean="0">
                <a:solidFill>
                  <a:schemeClr val="tx2"/>
                </a:solidFill>
              </a:rPr>
              <a:t> Stops</a:t>
            </a:r>
          </a:p>
          <a:p>
            <a:pPr marL="0" indent="0">
              <a:buNone/>
            </a:pPr>
            <a:r>
              <a:rPr lang="en-US" sz="3400" dirty="0">
                <a:solidFill>
                  <a:schemeClr val="tx2"/>
                </a:solidFill>
              </a:rPr>
              <a:t>	</a:t>
            </a:r>
            <a:r>
              <a:rPr lang="en-US" sz="3400" dirty="0" smtClean="0">
                <a:solidFill>
                  <a:schemeClr val="tx2"/>
                </a:solidFill>
              </a:rPr>
              <a:t>			Cost-$699.00 CAD</a:t>
            </a:r>
          </a:p>
          <a:p>
            <a:pPr marL="0" indent="0">
              <a:buNone/>
            </a:pPr>
            <a:endParaRPr lang="en-US" sz="24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u="sn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066" y="381000"/>
            <a:ext cx="2479039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235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239000" cy="1143000"/>
          </a:xfrm>
        </p:spPr>
        <p:txBody>
          <a:bodyPr/>
          <a:lstStyle/>
          <a:p>
            <a:r>
              <a:rPr lang="en-US" u="sng" dirty="0" smtClean="0">
                <a:solidFill>
                  <a:schemeClr val="accent4"/>
                </a:solidFill>
              </a:rPr>
              <a:t>Flight Information Cont’d</a:t>
            </a:r>
            <a:endParaRPr lang="en-US" u="sng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7239000" cy="53340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en-US" sz="2300" u="sng" dirty="0" smtClean="0">
                <a:solidFill>
                  <a:schemeClr val="tx2"/>
                </a:solidFill>
              </a:rPr>
              <a:t>Return from Maui-Kahului to Edmonton International on Saturday, Nov 10</a:t>
            </a:r>
          </a:p>
          <a:p>
            <a:pPr marL="0" indent="0">
              <a:buNone/>
            </a:pPr>
            <a:r>
              <a:rPr lang="en-US" sz="2300" dirty="0" smtClean="0">
                <a:solidFill>
                  <a:schemeClr val="tx2"/>
                </a:solidFill>
              </a:rPr>
              <a:t>1. Maui- Kahului (Main)-Departs</a:t>
            </a:r>
          </a:p>
          <a:p>
            <a:pPr marL="0" indent="0">
              <a:buNone/>
            </a:pPr>
            <a:r>
              <a:rPr lang="en-US" sz="2300" dirty="0">
                <a:solidFill>
                  <a:schemeClr val="tx2"/>
                </a:solidFill>
              </a:rPr>
              <a:t>	 </a:t>
            </a:r>
            <a:r>
              <a:rPr lang="en-US" sz="2300" dirty="0" smtClean="0">
                <a:solidFill>
                  <a:schemeClr val="tx2"/>
                </a:solidFill>
              </a:rPr>
              <a:t>    (OGG)</a:t>
            </a:r>
          </a:p>
          <a:p>
            <a:pPr marL="0" indent="0">
              <a:buNone/>
            </a:pPr>
            <a:r>
              <a:rPr lang="en-US" sz="2300" dirty="0">
                <a:solidFill>
                  <a:schemeClr val="tx2"/>
                </a:solidFill>
              </a:rPr>
              <a:t>	 </a:t>
            </a:r>
            <a:r>
              <a:rPr lang="en-US" sz="2300" dirty="0" smtClean="0">
                <a:solidFill>
                  <a:schemeClr val="tx2"/>
                </a:solidFill>
              </a:rPr>
              <a:t>   03:10 PM</a:t>
            </a:r>
          </a:p>
          <a:p>
            <a:pPr marL="0" indent="0">
              <a:buNone/>
            </a:pPr>
            <a:r>
              <a:rPr lang="en-US" sz="2300" dirty="0" smtClean="0">
                <a:solidFill>
                  <a:schemeClr val="tx2"/>
                </a:solidFill>
              </a:rPr>
              <a:t>2. Vancouver (YVR)-Arrives</a:t>
            </a:r>
          </a:p>
          <a:p>
            <a:pPr marL="0" indent="0">
              <a:buNone/>
            </a:pPr>
            <a:r>
              <a:rPr lang="en-US" sz="2300" dirty="0">
                <a:solidFill>
                  <a:schemeClr val="tx2"/>
                </a:solidFill>
              </a:rPr>
              <a:t>	 </a:t>
            </a:r>
            <a:r>
              <a:rPr lang="en-US" sz="2300" dirty="0" smtClean="0">
                <a:solidFill>
                  <a:schemeClr val="tx2"/>
                </a:solidFill>
              </a:rPr>
              <a:t>   10:46 PM</a:t>
            </a:r>
          </a:p>
          <a:p>
            <a:pPr marL="0" indent="0">
              <a:buNone/>
            </a:pPr>
            <a:r>
              <a:rPr lang="en-US" sz="2300" dirty="0" smtClean="0">
                <a:solidFill>
                  <a:schemeClr val="tx2"/>
                </a:solidFill>
              </a:rPr>
              <a:t>3. Vancouver (YVR)-Departs</a:t>
            </a:r>
          </a:p>
          <a:p>
            <a:pPr marL="0" indent="0">
              <a:buNone/>
            </a:pPr>
            <a:r>
              <a:rPr lang="en-US" sz="2300" dirty="0">
                <a:solidFill>
                  <a:schemeClr val="tx2"/>
                </a:solidFill>
              </a:rPr>
              <a:t>	 </a:t>
            </a:r>
            <a:r>
              <a:rPr lang="en-US" sz="2300" dirty="0" smtClean="0">
                <a:solidFill>
                  <a:schemeClr val="tx2"/>
                </a:solidFill>
              </a:rPr>
              <a:t>   09:05 AM (Next Day)</a:t>
            </a:r>
          </a:p>
          <a:p>
            <a:pPr marL="0" indent="0">
              <a:buNone/>
            </a:pPr>
            <a:r>
              <a:rPr lang="en-US" sz="2300" dirty="0" smtClean="0">
                <a:solidFill>
                  <a:schemeClr val="tx2"/>
                </a:solidFill>
              </a:rPr>
              <a:t>4. Edmonton International-Arrives</a:t>
            </a:r>
          </a:p>
          <a:p>
            <a:pPr marL="0" indent="0">
              <a:buNone/>
            </a:pPr>
            <a:r>
              <a:rPr lang="en-US" sz="2300" dirty="0">
                <a:solidFill>
                  <a:schemeClr val="tx2"/>
                </a:solidFill>
              </a:rPr>
              <a:t>	 </a:t>
            </a:r>
            <a:r>
              <a:rPr lang="en-US" sz="2300" dirty="0" smtClean="0">
                <a:solidFill>
                  <a:schemeClr val="tx2"/>
                </a:solidFill>
              </a:rPr>
              <a:t>    (YEG)</a:t>
            </a:r>
          </a:p>
          <a:p>
            <a:pPr marL="0" indent="0">
              <a:buNone/>
            </a:pPr>
            <a:r>
              <a:rPr lang="en-US" sz="2300" dirty="0">
                <a:solidFill>
                  <a:schemeClr val="tx2"/>
                </a:solidFill>
              </a:rPr>
              <a:t>	 </a:t>
            </a:r>
            <a:r>
              <a:rPr lang="en-US" sz="2300" dirty="0" smtClean="0">
                <a:solidFill>
                  <a:schemeClr val="tx2"/>
                </a:solidFill>
              </a:rPr>
              <a:t>    11:31 AM</a:t>
            </a:r>
          </a:p>
          <a:p>
            <a:pPr marL="0" indent="0">
              <a:buNone/>
            </a:pPr>
            <a:r>
              <a:rPr lang="en-US" sz="2300" dirty="0" smtClean="0">
                <a:solidFill>
                  <a:schemeClr val="tx2"/>
                </a:solidFill>
              </a:rPr>
              <a:t>0 Stops</a:t>
            </a:r>
          </a:p>
          <a:p>
            <a:pPr marL="0" indent="0">
              <a:buNone/>
            </a:pPr>
            <a:r>
              <a:rPr lang="en-US" sz="2300" dirty="0">
                <a:solidFill>
                  <a:schemeClr val="tx2"/>
                </a:solidFill>
              </a:rPr>
              <a:t>	</a:t>
            </a:r>
            <a:r>
              <a:rPr lang="en-US" sz="2300" dirty="0" smtClean="0">
                <a:solidFill>
                  <a:schemeClr val="tx2"/>
                </a:solidFill>
              </a:rPr>
              <a:t>		              Cost-$382.74 CAD</a:t>
            </a:r>
          </a:p>
          <a:p>
            <a:pPr marL="0" indent="0">
              <a:buNone/>
            </a:pPr>
            <a:r>
              <a:rPr lang="en-US" sz="2300" dirty="0">
                <a:solidFill>
                  <a:schemeClr val="tx2"/>
                </a:solidFill>
              </a:rPr>
              <a:t>	</a:t>
            </a:r>
            <a:endParaRPr lang="en-US" sz="23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2100" u="sng" dirty="0" smtClean="0">
              <a:solidFill>
                <a:schemeClr val="tx2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US" u="sng" dirty="0" smtClean="0">
              <a:solidFill>
                <a:schemeClr val="tx2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US" u="sng" dirty="0" smtClean="0">
              <a:solidFill>
                <a:schemeClr val="tx2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US" u="sng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152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>
                <a:solidFill>
                  <a:schemeClr val="accent4"/>
                </a:solidFill>
              </a:rPr>
              <a:t>Week 1- How I will be transported.</a:t>
            </a:r>
            <a:endParaRPr lang="en-US" u="sng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100" dirty="0" smtClean="0">
                <a:solidFill>
                  <a:schemeClr val="accent5">
                    <a:lumMod val="75000"/>
                  </a:schemeClr>
                </a:solidFill>
              </a:rPr>
              <a:t>I will be travelling to Kailua Oahu, Hawaii. I will be transported there by a </a:t>
            </a:r>
            <a:r>
              <a:rPr lang="en-US" sz="2100" dirty="0" err="1" smtClean="0">
                <a:solidFill>
                  <a:schemeClr val="accent5">
                    <a:lumMod val="75000"/>
                  </a:schemeClr>
                </a:solidFill>
              </a:rPr>
              <a:t>TheBus</a:t>
            </a:r>
            <a:r>
              <a:rPr lang="en-US" sz="2100" dirty="0" smtClean="0">
                <a:solidFill>
                  <a:schemeClr val="accent5">
                    <a:lumMod val="75000"/>
                  </a:schemeClr>
                </a:solidFill>
              </a:rPr>
              <a:t>. The cost of taking the </a:t>
            </a:r>
            <a:r>
              <a:rPr lang="en-US" sz="2100" dirty="0" err="1" smtClean="0">
                <a:solidFill>
                  <a:schemeClr val="accent5">
                    <a:lumMod val="75000"/>
                  </a:schemeClr>
                </a:solidFill>
              </a:rPr>
              <a:t>TheBus</a:t>
            </a:r>
            <a:r>
              <a:rPr lang="en-US" sz="2100" dirty="0" smtClean="0">
                <a:solidFill>
                  <a:schemeClr val="accent5">
                    <a:lumMod val="75000"/>
                  </a:schemeClr>
                </a:solidFill>
              </a:rPr>
              <a:t> to go to Kailua Oahu will be $2.00.</a:t>
            </a:r>
            <a:endParaRPr lang="en-US" sz="21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7037" y="2797206"/>
            <a:ext cx="4393918" cy="2460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819400"/>
            <a:ext cx="2543175" cy="254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4470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u="sng" dirty="0" smtClean="0">
                <a:solidFill>
                  <a:schemeClr val="accent4"/>
                </a:solidFill>
              </a:rPr>
              <a:t>Accommodations for my first Destination</a:t>
            </a:r>
            <a:endParaRPr lang="en-US" u="sng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100" dirty="0" smtClean="0">
                <a:solidFill>
                  <a:schemeClr val="accent5">
                    <a:lumMod val="75000"/>
                  </a:schemeClr>
                </a:solidFill>
              </a:rPr>
              <a:t>The first destination I will be going is Kailua Oahu, Hawaii. I will be staying in a Inn. The hotel is Papaya Paradise Bed and Breakfast. I will be staying in this hotel for 6 nights. My check in day is Thursday, October 26. My check out day is  The cost for the 6 nights will be $250.00 I hope it’s a great Inn to stay in.</a:t>
            </a:r>
            <a:endParaRPr lang="en-US" sz="21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662515"/>
            <a:ext cx="3124200" cy="2239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733800"/>
            <a:ext cx="2895600" cy="2229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4296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4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>
                <a:solidFill>
                  <a:schemeClr val="accent4"/>
                </a:solidFill>
              </a:rPr>
              <a:t>Activities That I will be doing in </a:t>
            </a:r>
            <a:r>
              <a:rPr lang="en-US" u="sng" dirty="0" err="1" smtClean="0">
                <a:solidFill>
                  <a:schemeClr val="accent4"/>
                </a:solidFill>
              </a:rPr>
              <a:t>kailua</a:t>
            </a:r>
            <a:r>
              <a:rPr lang="en-US" u="sng" dirty="0" smtClean="0">
                <a:solidFill>
                  <a:schemeClr val="accent4"/>
                </a:solidFill>
              </a:rPr>
              <a:t> </a:t>
            </a:r>
            <a:r>
              <a:rPr lang="en-US" u="sng" dirty="0" err="1" smtClean="0">
                <a:solidFill>
                  <a:schemeClr val="accent4"/>
                </a:solidFill>
              </a:rPr>
              <a:t>oahu</a:t>
            </a:r>
            <a:endParaRPr lang="en-US" u="sng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5096184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Going to Kailua Beach Park. I will be swimming there and going to the other side of the park to go rock climbing.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I’m going to be snorkeling in the Kailua Beach.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962400"/>
            <a:ext cx="3071812" cy="2030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8704" y="3460206"/>
            <a:ext cx="2224496" cy="2965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3630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u="sng" dirty="0" smtClean="0">
                <a:solidFill>
                  <a:schemeClr val="accent4"/>
                </a:solidFill>
              </a:rPr>
              <a:t>Food In </a:t>
            </a:r>
            <a:r>
              <a:rPr lang="en-CA" u="sng" dirty="0" err="1" smtClean="0">
                <a:solidFill>
                  <a:schemeClr val="accent4"/>
                </a:solidFill>
              </a:rPr>
              <a:t>kailua</a:t>
            </a:r>
            <a:r>
              <a:rPr lang="en-CA" u="sng" dirty="0" smtClean="0">
                <a:solidFill>
                  <a:schemeClr val="accent4"/>
                </a:solidFill>
              </a:rPr>
              <a:t> </a:t>
            </a:r>
            <a:r>
              <a:rPr lang="en-CA" u="sng" dirty="0" err="1" smtClean="0">
                <a:solidFill>
                  <a:schemeClr val="accent4"/>
                </a:solidFill>
              </a:rPr>
              <a:t>oahu</a:t>
            </a:r>
            <a:r>
              <a:rPr lang="en-CA" u="sng" dirty="0" smtClean="0"/>
              <a:t> </a:t>
            </a:r>
            <a:endParaRPr lang="en-CA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u="sng" dirty="0" smtClean="0">
                <a:solidFill>
                  <a:schemeClr val="accent5">
                    <a:lumMod val="75000"/>
                  </a:schemeClr>
                </a:solidFill>
              </a:rPr>
              <a:t>Cinnamon</a:t>
            </a:r>
            <a:r>
              <a:rPr lang="en-CA" dirty="0" smtClean="0">
                <a:solidFill>
                  <a:schemeClr val="accent5">
                    <a:lumMod val="75000"/>
                  </a:schemeClr>
                </a:solidFill>
              </a:rPr>
              <a:t>     $3.50            </a:t>
            </a:r>
            <a:r>
              <a:rPr lang="en-CA" u="sng" dirty="0" smtClean="0">
                <a:solidFill>
                  <a:schemeClr val="accent5">
                    <a:lumMod val="75000"/>
                  </a:schemeClr>
                </a:solidFill>
              </a:rPr>
              <a:t>Hamburger   $4.50</a:t>
            </a:r>
            <a:endParaRPr lang="en-CA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711" y="220980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4926" y="2209800"/>
            <a:ext cx="28575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125" y="4210050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71800" y="5714999"/>
            <a:ext cx="25908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u="sng" dirty="0" smtClean="0">
                <a:solidFill>
                  <a:schemeClr val="accent5">
                    <a:lumMod val="75000"/>
                  </a:schemeClr>
                </a:solidFill>
              </a:rPr>
              <a:t>Pizza $7.00 medium</a:t>
            </a:r>
            <a:endParaRPr lang="en-US" sz="26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71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chemeClr val="accent4"/>
                </a:solidFill>
              </a:rPr>
              <a:t>Total of everything!!!!!</a:t>
            </a:r>
            <a:endParaRPr lang="en-US" u="sng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$382.74+$699.00+$2.00+$299.00+$3.50+$4.50+$7.00=</a:t>
            </a:r>
            <a:r>
              <a:rPr lang="en-US" sz="3200" b="1" dirty="0" smtClean="0">
                <a:solidFill>
                  <a:schemeClr val="accent5">
                    <a:lumMod val="75000"/>
                  </a:schemeClr>
                </a:solidFill>
              </a:rPr>
              <a:t>1397.74 dollars</a:t>
            </a:r>
            <a:endParaRPr lang="en-US" sz="3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494022"/>
            <a:ext cx="6096000" cy="406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127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u="sng" dirty="0" smtClean="0">
                <a:solidFill>
                  <a:schemeClr val="accent4"/>
                </a:solidFill>
              </a:rPr>
              <a:t>The END!!!!!</a:t>
            </a:r>
            <a:endParaRPr lang="en-CA" u="sng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239000" cy="4855536"/>
          </a:xfrm>
        </p:spPr>
        <p:txBody>
          <a:bodyPr/>
          <a:lstStyle/>
          <a:p>
            <a:pPr marL="0" indent="0">
              <a:buNone/>
            </a:pPr>
            <a:endParaRPr lang="en-C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34" y="1600200"/>
            <a:ext cx="3539613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57200"/>
            <a:ext cx="3810000" cy="2853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418" y="3798645"/>
            <a:ext cx="3489676" cy="2751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1353" y="3200400"/>
            <a:ext cx="3699388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9522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269</TotalTime>
  <Words>249</Words>
  <Application>Microsoft Office PowerPoint</Application>
  <PresentationFormat>On-screen Show (4:3)</PresentationFormat>
  <Paragraphs>50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Opulent</vt:lpstr>
      <vt:lpstr>Maui-Kahului, Hawaii</vt:lpstr>
      <vt:lpstr>Flight Information</vt:lpstr>
      <vt:lpstr>Flight Information Cont’d</vt:lpstr>
      <vt:lpstr>Week 1- How I will be transported.</vt:lpstr>
      <vt:lpstr>Accommodations for my first Destination</vt:lpstr>
      <vt:lpstr>Activities That I will be doing in kailua oahu</vt:lpstr>
      <vt:lpstr>Food In kailua oahu </vt:lpstr>
      <vt:lpstr>Total of everything!!!!!</vt:lpstr>
      <vt:lpstr>The END!!!!!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Hawaii</dc:title>
  <dc:creator>Student</dc:creator>
  <cp:lastModifiedBy>Admin</cp:lastModifiedBy>
  <cp:revision>29</cp:revision>
  <dcterms:created xsi:type="dcterms:W3CDTF">2012-10-10T16:28:43Z</dcterms:created>
  <dcterms:modified xsi:type="dcterms:W3CDTF">2012-10-28T18:51:30Z</dcterms:modified>
</cp:coreProperties>
</file>